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73DD50E-EEC6-4BDA-B1D2-6562BE15BF3B}" type="datetimeFigureOut">
              <a:rPr lang="ru-RU" smtClean="0"/>
              <a:pPr/>
              <a:t>02.02.2017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1F7701-8C18-4DA2-900E-4D84DE6A25B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3DD50E-EEC6-4BDA-B1D2-6562BE15BF3B}" type="datetimeFigureOut">
              <a:rPr lang="ru-RU" smtClean="0"/>
              <a:pPr/>
              <a:t>02.02.2017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1F7701-8C18-4DA2-900E-4D84DE6A25B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3DD50E-EEC6-4BDA-B1D2-6562BE15BF3B}" type="datetimeFigureOut">
              <a:rPr lang="ru-RU" smtClean="0"/>
              <a:pPr/>
              <a:t>02.02.2017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1F7701-8C18-4DA2-900E-4D84DE6A25B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3DD50E-EEC6-4BDA-B1D2-6562BE15BF3B}" type="datetimeFigureOut">
              <a:rPr lang="ru-RU" smtClean="0"/>
              <a:pPr/>
              <a:t>02.02.2017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1F7701-8C18-4DA2-900E-4D84DE6A25B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73DD50E-EEC6-4BDA-B1D2-6562BE15BF3B}" type="datetimeFigureOut">
              <a:rPr lang="ru-RU" smtClean="0"/>
              <a:pPr/>
              <a:t>02.02.2017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1F7701-8C18-4DA2-900E-4D84DE6A25B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73DD50E-EEC6-4BDA-B1D2-6562BE15BF3B}" type="datetimeFigureOut">
              <a:rPr lang="ru-RU" smtClean="0"/>
              <a:pPr/>
              <a:t>02.02.2017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1F7701-8C18-4DA2-900E-4D84DE6A25B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73DD50E-EEC6-4BDA-B1D2-6562BE15BF3B}" type="datetimeFigureOut">
              <a:rPr lang="ru-RU" smtClean="0"/>
              <a:pPr/>
              <a:t>02.02.2017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91F7701-8C18-4DA2-900E-4D84DE6A25B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73DD50E-EEC6-4BDA-B1D2-6562BE15BF3B}" type="datetimeFigureOut">
              <a:rPr lang="ru-RU" smtClean="0"/>
              <a:pPr/>
              <a:t>02.02.2017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91F7701-8C18-4DA2-900E-4D84DE6A25B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73DD50E-EEC6-4BDA-B1D2-6562BE15BF3B}" type="datetimeFigureOut">
              <a:rPr lang="ru-RU" smtClean="0"/>
              <a:pPr/>
              <a:t>02.02.2017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91F7701-8C18-4DA2-900E-4D84DE6A25B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3DD50E-EEC6-4BDA-B1D2-6562BE15BF3B}" type="datetimeFigureOut">
              <a:rPr lang="ru-RU" smtClean="0"/>
              <a:pPr/>
              <a:t>02.02.2017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1F7701-8C18-4DA2-900E-4D84DE6A25B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3DD50E-EEC6-4BDA-B1D2-6562BE15BF3B}" type="datetimeFigureOut">
              <a:rPr lang="ru-RU" smtClean="0"/>
              <a:pPr/>
              <a:t>02.02.2017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1F7701-8C18-4DA2-900E-4D84DE6A25B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DD50E-EEC6-4BDA-B1D2-6562BE15BF3B}" type="datetimeFigureOut">
              <a:rPr lang="ru-RU" smtClean="0"/>
              <a:pPr/>
              <a:t>02.02.2017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F7701-8C18-4DA2-900E-4D84DE6A25B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r="-2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4480" y="1428736"/>
            <a:ext cx="6172200" cy="1894362"/>
          </a:xfrm>
        </p:spPr>
        <p:txBody>
          <a:bodyPr>
            <a:normAutofit fontScale="90000"/>
          </a:bodyPr>
          <a:lstStyle/>
          <a:p>
            <a:r>
              <a:rPr lang="ru-RU" sz="4800" dirty="0" smtClean="0"/>
              <a:t>Нетрадиционная техника рисования</a:t>
            </a:r>
            <a:r>
              <a:rPr lang="ru-RU" dirty="0" smtClean="0"/>
              <a:t/>
            </a:r>
            <a:br>
              <a:rPr lang="ru-RU" dirty="0" smtClean="0"/>
            </a:br>
            <a:endParaRPr lang="ru-RU" dirty="0"/>
          </a:p>
        </p:txBody>
      </p:sp>
      <p:sp>
        <p:nvSpPr>
          <p:cNvPr id="3" name="Подзаголовок 2"/>
          <p:cNvSpPr>
            <a:spLocks noGrp="1"/>
          </p:cNvSpPr>
          <p:nvPr>
            <p:ph type="subTitle" idx="1"/>
          </p:nvPr>
        </p:nvSpPr>
        <p:spPr>
          <a:xfrm>
            <a:off x="1785918" y="2857496"/>
            <a:ext cx="6172200" cy="1371600"/>
          </a:xfrm>
        </p:spPr>
        <p:txBody>
          <a:bodyPr>
            <a:normAutofit fontScale="92500" lnSpcReduction="20000"/>
          </a:bodyPr>
          <a:lstStyle/>
          <a:p>
            <a:r>
              <a:rPr lang="ru-RU" dirty="0" smtClean="0"/>
              <a:t>Рисование ватными палочками</a:t>
            </a:r>
          </a:p>
          <a:p>
            <a:r>
              <a:rPr lang="ru-RU" dirty="0" smtClean="0"/>
              <a:t>Пуантилизм</a:t>
            </a:r>
          </a:p>
          <a:p>
            <a:r>
              <a:rPr lang="ru-RU" dirty="0" smtClean="0"/>
              <a:t>Подготовила Попова Н.А.</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4480" y="214290"/>
            <a:ext cx="6172200" cy="71438"/>
          </a:xfrm>
        </p:spPr>
        <p:txBody>
          <a:bodyPr>
            <a:normAutofit fontScale="90000"/>
          </a:bodyPr>
          <a:lstStyle/>
          <a:p>
            <a:endParaRPr lang="ru-RU" dirty="0"/>
          </a:p>
        </p:txBody>
      </p:sp>
      <p:sp>
        <p:nvSpPr>
          <p:cNvPr id="3" name="Подзаголовок 2"/>
          <p:cNvSpPr>
            <a:spLocks noGrp="1"/>
          </p:cNvSpPr>
          <p:nvPr>
            <p:ph type="subTitle" idx="1"/>
          </p:nvPr>
        </p:nvSpPr>
        <p:spPr>
          <a:xfrm>
            <a:off x="1785918" y="928670"/>
            <a:ext cx="4857784" cy="4857784"/>
          </a:xfrm>
        </p:spPr>
        <p:txBody>
          <a:bodyPr>
            <a:normAutofit fontScale="77500" lnSpcReduction="20000"/>
          </a:bodyPr>
          <a:lstStyle/>
          <a:p>
            <a:r>
              <a:rPr lang="ru-RU" dirty="0" smtClean="0"/>
              <a:t>Ватные палочки, оказывается, можно использовать не только по их прямому назначению. С их помощью можно еще и рисовать, а в процессе творчества развивать детей, запоминать цвета, знакомить малышей с природой, развивать мелкую моторику, обогащать словарный запас ребенка и еще много всяких полезных функций выполняет этот незамысловатый предмет гигиены. Но обо всем по порядку.</a:t>
            </a:r>
            <a:endParaRPr lang="ru-RU"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Нетрадиционное рисование</a:t>
            </a:r>
            <a:endParaRPr lang="ru-RU" dirty="0"/>
          </a:p>
        </p:txBody>
      </p:sp>
      <p:sp>
        <p:nvSpPr>
          <p:cNvPr id="3" name="Содержимое 2"/>
          <p:cNvSpPr>
            <a:spLocks noGrp="1"/>
          </p:cNvSpPr>
          <p:nvPr>
            <p:ph idx="1"/>
          </p:nvPr>
        </p:nvSpPr>
        <p:spPr/>
        <p:txBody>
          <a:bodyPr>
            <a:normAutofit/>
          </a:bodyPr>
          <a:lstStyle/>
          <a:p>
            <a:r>
              <a:rPr lang="ru-RU" dirty="0" smtClean="0"/>
              <a:t>Для </a:t>
            </a:r>
            <a:r>
              <a:rPr lang="ru-RU" dirty="0"/>
              <a:t>того чтобы вызвать интерес к рисованию у детей, необходимо превратить этот процесс в игру или волшебную сказку. Первое время ребенок с удовольствием рисует пальчиками, потом - карандашами и кисточками. Проходит время, и интерес к рисованию теряется. Чтобы поддерживать в детях желание творить, можно предложить им нетрадиционные техники рисования</a:t>
            </a:r>
            <a:r>
              <a:rPr lang="ru-RU" dirty="0" smtClean="0"/>
              <a:t>.. </a:t>
            </a:r>
            <a:endParaRPr lang="ru-RU"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Пуантилизм</a:t>
            </a:r>
            <a:endParaRPr lang="ru-RU" dirty="0"/>
          </a:p>
        </p:txBody>
      </p:sp>
      <p:sp>
        <p:nvSpPr>
          <p:cNvPr id="3" name="Содержимое 2"/>
          <p:cNvSpPr>
            <a:spLocks noGrp="1"/>
          </p:cNvSpPr>
          <p:nvPr>
            <p:ph idx="1"/>
          </p:nvPr>
        </p:nvSpPr>
        <p:spPr>
          <a:xfrm>
            <a:off x="457200" y="1600201"/>
            <a:ext cx="8229600" cy="2185989"/>
          </a:xfrm>
        </p:spPr>
        <p:txBody>
          <a:bodyPr>
            <a:normAutofit fontScale="70000" lnSpcReduction="20000"/>
          </a:bodyPr>
          <a:lstStyle/>
          <a:p>
            <a:r>
              <a:rPr lang="ru-RU" dirty="0" smtClean="0"/>
              <a:t> Рисование </a:t>
            </a:r>
            <a:r>
              <a:rPr lang="ru-RU" dirty="0"/>
              <a:t>ватными палочками можно назвать одним из видов пуантилизма. Пуантилизм – это уникальное течение в живописи, которое в переводе с французского языка означает «писать по точкам». Картины такого плана писали многие художники. Например, шедеврами признаны картины Жоржа Сёра. Он считается основателем этой техники.</a:t>
            </a:r>
          </a:p>
        </p:txBody>
      </p:sp>
      <p:pic>
        <p:nvPicPr>
          <p:cNvPr id="4" name="Рисунок 3" descr="i (5).jpg"/>
          <p:cNvPicPr>
            <a:picLocks noChangeAspect="1"/>
          </p:cNvPicPr>
          <p:nvPr/>
        </p:nvPicPr>
        <p:blipFill>
          <a:blip r:embed="rId3"/>
          <a:stretch>
            <a:fillRect/>
          </a:stretch>
        </p:blipFill>
        <p:spPr>
          <a:xfrm>
            <a:off x="1285852" y="3429000"/>
            <a:ext cx="3200400" cy="2047875"/>
          </a:xfrm>
          <a:prstGeom prst="rect">
            <a:avLst/>
          </a:prstGeom>
        </p:spPr>
      </p:pic>
      <p:pic>
        <p:nvPicPr>
          <p:cNvPr id="5" name="Рисунок 4" descr="i (6).jpg"/>
          <p:cNvPicPr>
            <a:picLocks noChangeAspect="1"/>
          </p:cNvPicPr>
          <p:nvPr/>
        </p:nvPicPr>
        <p:blipFill>
          <a:blip r:embed="rId4"/>
          <a:stretch>
            <a:fillRect/>
          </a:stretch>
        </p:blipFill>
        <p:spPr>
          <a:xfrm>
            <a:off x="5143504" y="3429000"/>
            <a:ext cx="2686050" cy="2047875"/>
          </a:xfrm>
          <a:prstGeom prst="rect">
            <a:avLst/>
          </a:prstGeo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719"/>
          </a:xfrm>
        </p:spPr>
        <p:txBody>
          <a:bodyPr>
            <a:normAutofit fontScale="90000"/>
          </a:bodyPr>
          <a:lstStyle/>
          <a:p>
            <a:endParaRPr lang="ru-RU" dirty="0"/>
          </a:p>
        </p:txBody>
      </p:sp>
      <p:sp>
        <p:nvSpPr>
          <p:cNvPr id="3" name="Содержимое 2"/>
          <p:cNvSpPr>
            <a:spLocks noGrp="1"/>
          </p:cNvSpPr>
          <p:nvPr>
            <p:ph idx="1"/>
          </p:nvPr>
        </p:nvSpPr>
        <p:spPr>
          <a:xfrm>
            <a:off x="500034" y="785794"/>
            <a:ext cx="8229600" cy="2900370"/>
          </a:xfrm>
        </p:spPr>
        <p:txBody>
          <a:bodyPr>
            <a:normAutofit fontScale="55000" lnSpcReduction="20000"/>
          </a:bodyPr>
          <a:lstStyle/>
          <a:p>
            <a:r>
              <a:rPr lang="ru-RU" dirty="0"/>
              <a:t>Рисование ватными палочками – весьма необычная техника, интересная не только младшим школьникам, но и малышам, которые только-только знакомятся с различными инструментами для живописи. </a:t>
            </a:r>
            <a:r>
              <a:rPr lang="ru-RU" dirty="0" smtClean="0"/>
              <a:t>Детьми </a:t>
            </a:r>
            <a:r>
              <a:rPr lang="ru-RU" dirty="0"/>
              <a:t>обычно с радостью приветствуется техника рисования ватными палочками, так как можно одну и ту же картинку создать совершенно разными способами. При работе можно взять за основу шаблон и заполнить все детали рисунка точками определенного цвета. Можно не заполнять весь рисунок, а сделать разноцветными точками только контур деталей. Точками увлекательно дополнять уже готовые рисунки и шаблоны. Этот вариант особенно удобен для совсем юных художников: когда мама предлагает нарисовать глазки какому-нибудь животному или людям, а также интересно ватными палочками создавать снег или </a:t>
            </a:r>
            <a:r>
              <a:rPr lang="ru-RU" dirty="0" smtClean="0"/>
              <a:t>дождь.</a:t>
            </a:r>
            <a:endParaRPr lang="ru-RU" dirty="0"/>
          </a:p>
        </p:txBody>
      </p:sp>
      <p:pic>
        <p:nvPicPr>
          <p:cNvPr id="4" name="Рисунок 3" descr="2017-02-01 17.13.05.jpg"/>
          <p:cNvPicPr>
            <a:picLocks noChangeAspect="1"/>
          </p:cNvPicPr>
          <p:nvPr/>
        </p:nvPicPr>
        <p:blipFill>
          <a:blip r:embed="rId3" cstate="print"/>
          <a:stretch>
            <a:fillRect/>
          </a:stretch>
        </p:blipFill>
        <p:spPr>
          <a:xfrm>
            <a:off x="1142976" y="3643314"/>
            <a:ext cx="2143140" cy="2500330"/>
          </a:xfrm>
          <a:prstGeom prst="rect">
            <a:avLst/>
          </a:prstGeom>
        </p:spPr>
      </p:pic>
      <p:pic>
        <p:nvPicPr>
          <p:cNvPr id="5" name="Рисунок 4" descr="2017-02-01 17.15.46.jpg"/>
          <p:cNvPicPr>
            <a:picLocks noChangeAspect="1"/>
          </p:cNvPicPr>
          <p:nvPr/>
        </p:nvPicPr>
        <p:blipFill>
          <a:blip r:embed="rId4" cstate="print"/>
          <a:stretch>
            <a:fillRect/>
          </a:stretch>
        </p:blipFill>
        <p:spPr>
          <a:xfrm>
            <a:off x="4214810" y="3500438"/>
            <a:ext cx="3809995" cy="2857496"/>
          </a:xfrm>
          <a:prstGeom prst="rect">
            <a:avLst/>
          </a:prstGeom>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214414" y="3357563"/>
            <a:ext cx="6715172" cy="2585323"/>
          </a:xfrm>
          <a:prstGeom prst="rect">
            <a:avLst/>
          </a:prstGeom>
        </p:spPr>
        <p:txBody>
          <a:bodyPr wrap="square">
            <a:spAutoFit/>
          </a:bodyPr>
          <a:lstStyle/>
          <a:p>
            <a:r>
              <a:rPr lang="ru-RU" dirty="0"/>
              <a:t>В работе с дошкольниками стоит уделить внимание и рассказу о самой технике пуантилизм. Необходимо дать минимальную информацию о том, что рисунок создают при помощи отдельных мазков или точек разных цветов. Желательно подготовить несколько картин, созданных в технике пуантилизм, показать их ребенку, чтобы вызвать более глубокий интерес. Важно, что при создании картинки краски нельзя смешивать между собой. При этом расстояние от одной точки до другой может быть большим, а можно, наоборот, располагать точки близко друг к другу</a:t>
            </a:r>
          </a:p>
        </p:txBody>
      </p:sp>
      <p:pic>
        <p:nvPicPr>
          <p:cNvPr id="3" name="Рисунок 2" descr="1383214683_240.jpg"/>
          <p:cNvPicPr>
            <a:picLocks noChangeAspect="1"/>
          </p:cNvPicPr>
          <p:nvPr/>
        </p:nvPicPr>
        <p:blipFill>
          <a:blip r:embed="rId3"/>
          <a:stretch>
            <a:fillRect/>
          </a:stretch>
        </p:blipFill>
        <p:spPr>
          <a:xfrm>
            <a:off x="1500166" y="285728"/>
            <a:ext cx="2048302" cy="2835618"/>
          </a:xfrm>
          <a:prstGeom prst="rect">
            <a:avLst/>
          </a:prstGeom>
        </p:spPr>
      </p:pic>
      <p:pic>
        <p:nvPicPr>
          <p:cNvPr id="4" name="Рисунок 3" descr="detsad-158636-1410955274.jpg"/>
          <p:cNvPicPr>
            <a:picLocks noChangeAspect="1"/>
          </p:cNvPicPr>
          <p:nvPr/>
        </p:nvPicPr>
        <p:blipFill>
          <a:blip r:embed="rId4"/>
          <a:stretch>
            <a:fillRect/>
          </a:stretch>
        </p:blipFill>
        <p:spPr>
          <a:xfrm>
            <a:off x="3857620" y="428604"/>
            <a:ext cx="3751864" cy="2643205"/>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286000" y="1443840"/>
            <a:ext cx="4929206" cy="2585323"/>
          </a:xfrm>
          <a:prstGeom prst="rect">
            <a:avLst/>
          </a:prstGeom>
        </p:spPr>
        <p:txBody>
          <a:bodyPr wrap="square">
            <a:spAutoFit/>
          </a:bodyPr>
          <a:lstStyle/>
          <a:p>
            <a:r>
              <a:rPr lang="ru-RU" sz="5400" dirty="0" smtClean="0"/>
              <a:t>Желаю вам творческих успехов!</a:t>
            </a:r>
            <a:endParaRPr lang="ru-RU" sz="5400" dirty="0"/>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TotalTime>
  <Words>397</Words>
  <Application>Microsoft Office PowerPoint</Application>
  <PresentationFormat>Экран (4:3)</PresentationFormat>
  <Paragraphs>12</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Нетрадиционная техника рисования </vt:lpstr>
      <vt:lpstr>Слайд 2</vt:lpstr>
      <vt:lpstr>Нетрадиционное рисование</vt:lpstr>
      <vt:lpstr>Пуантилизм</vt:lpstr>
      <vt:lpstr>Слайд 5</vt:lpstr>
      <vt:lpstr>Слайд 6</vt:lpstr>
      <vt:lpstr>Слайд 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Нетрадиционная техника рисования</dc:title>
  <dc:creator>Леново</dc:creator>
  <cp:lastModifiedBy>Леново</cp:lastModifiedBy>
  <cp:revision>7</cp:revision>
  <dcterms:created xsi:type="dcterms:W3CDTF">2017-02-02T10:17:47Z</dcterms:created>
  <dcterms:modified xsi:type="dcterms:W3CDTF">2017-02-02T11:19:21Z</dcterms:modified>
</cp:coreProperties>
</file>